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24"/>
  </p:notesMasterIdLst>
  <p:sldIdLst>
    <p:sldId id="395" r:id="rId3"/>
    <p:sldId id="398" r:id="rId4"/>
    <p:sldId id="407" r:id="rId5"/>
    <p:sldId id="408" r:id="rId6"/>
    <p:sldId id="418" r:id="rId7"/>
    <p:sldId id="399" r:id="rId8"/>
    <p:sldId id="400" r:id="rId9"/>
    <p:sldId id="278" r:id="rId10"/>
    <p:sldId id="404" r:id="rId11"/>
    <p:sldId id="401" r:id="rId12"/>
    <p:sldId id="426" r:id="rId13"/>
    <p:sldId id="427" r:id="rId14"/>
    <p:sldId id="406" r:id="rId15"/>
    <p:sldId id="405" r:id="rId16"/>
    <p:sldId id="421" r:id="rId17"/>
    <p:sldId id="419" r:id="rId18"/>
    <p:sldId id="422" r:id="rId19"/>
    <p:sldId id="423" r:id="rId20"/>
    <p:sldId id="424" r:id="rId21"/>
    <p:sldId id="420" r:id="rId22"/>
    <p:sldId id="374" r:id="rId23"/>
  </p:sldIdLst>
  <p:sldSz cx="18288000" cy="10285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A4B3CB7A-03FA-470D-A59F-40DC950A61A6}">
          <p14:sldIdLst>
            <p14:sldId id="395"/>
            <p14:sldId id="398"/>
            <p14:sldId id="407"/>
            <p14:sldId id="408"/>
            <p14:sldId id="418"/>
            <p14:sldId id="399"/>
            <p14:sldId id="400"/>
            <p14:sldId id="278"/>
            <p14:sldId id="404"/>
            <p14:sldId id="401"/>
            <p14:sldId id="426"/>
            <p14:sldId id="427"/>
            <p14:sldId id="406"/>
            <p14:sldId id="405"/>
            <p14:sldId id="421"/>
            <p14:sldId id="419"/>
            <p14:sldId id="422"/>
            <p14:sldId id="423"/>
            <p14:sldId id="424"/>
            <p14:sldId id="420"/>
            <p14:sldId id="374"/>
          </p14:sldIdLst>
        </p14:section>
        <p14:section name="Introduction" id="{F8EE98D8-7BD6-4714-8C18-070B2256955E}">
          <p14:sldIdLst/>
        </p14:section>
        <p14:section name="About us" id="{96A9CC7C-C929-4F14-B895-F78E69EE5E65}">
          <p14:sldIdLst/>
        </p14:section>
        <p14:section name="Portfolio" id="{745EECBD-20A3-4821-9205-1B18D72EF7B2}">
          <p14:sldIdLst/>
        </p14:section>
        <p14:section name="Proposal" id="{10875A89-F6F7-4D02-A1A9-8D3AEFFD89C1}">
          <p14:sldIdLst/>
        </p14:section>
        <p14:section name="Analysis" id="{A52ECE30-712A-4A6A-ADF2-A6A1A92322A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使用者" initials="Office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1414"/>
    <a:srgbClr val="0D0D0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656" y="184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g>
</file>

<file path=ppt/media/image18.jpg>
</file>

<file path=ppt/media/image19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4B700-E454-4935-A6FA-FD6D01281268}" type="datetimeFigureOut">
              <a:rPr kumimoji="1" lang="ja-JP" altLang="en-US" smtClean="0"/>
              <a:t>2018/6/11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F180D7-54DB-4F7F-AE75-6A189328228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4470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103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  <p:sldLayoutId id="2147483772" r:id="rId99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6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>
                <a:latin typeface="Senobi Gothic" charset="-128"/>
                <a:ea typeface="Senobi Gothic" charset="-128"/>
                <a:cs typeface="Senobi Gothic" charset="-128"/>
              </a:rPr>
              <a:t>網頁製作期中</a:t>
            </a:r>
            <a:r>
              <a:rPr lang="zh-TW" altLang="en-US" sz="4000" dirty="0">
                <a:latin typeface="Senobi Gothic" charset="-128"/>
                <a:ea typeface="Senobi Gothic" charset="-128"/>
                <a:cs typeface="Senobi Gothic" charset="-128"/>
              </a:rPr>
              <a:t>簡報</a:t>
            </a:r>
            <a:endParaRPr kumimoji="1" lang="ja-JP" altLang="en-US" sz="40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6934583" y="5662484"/>
            <a:ext cx="4418834" cy="964291"/>
          </a:xfrm>
        </p:spPr>
        <p:txBody>
          <a:bodyPr/>
          <a:lstStyle/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魔法少女 </a:t>
            </a:r>
            <a:r>
              <a:rPr kumimoji="1" lang="en-US" altLang="zh-TW" dirty="0">
                <a:latin typeface="Senobi Gothic" charset="-128"/>
                <a:ea typeface="Senobi Gothic" charset="-128"/>
                <a:cs typeface="Senobi Gothic" charset="-128"/>
              </a:rPr>
              <a:t>site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57229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10</a:t>
            </a:fld>
            <a:endParaRPr kumimoji="1" lang="ja-JP" alt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9332667" y="2025114"/>
            <a:ext cx="3920595" cy="171221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網頁構想規劃</a:t>
            </a:r>
            <a:endParaRPr kumimoji="1"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創建管理帳號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進度規劃表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4"/>
          </p:nvPr>
        </p:nvSpPr>
        <p:spPr>
          <a:xfrm>
            <a:off x="836750" y="5638177"/>
            <a:ext cx="4789633" cy="2966106"/>
          </a:xfrm>
        </p:spPr>
        <p:txBody>
          <a:bodyPr>
            <a:normAutofit/>
          </a:bodyPr>
          <a:lstStyle/>
          <a:p>
            <a:pPr algn="ctr"/>
            <a:r>
              <a:rPr lang="zh-TW" altLang="en-US" sz="2400" dirty="0">
                <a:latin typeface="Senobi Gothic" charset="-128"/>
                <a:ea typeface="Senobi Gothic" charset="-128"/>
                <a:cs typeface="Senobi Gothic" charset="-128"/>
              </a:rPr>
              <a:t>四月底至六月初的規劃</a:t>
            </a:r>
            <a:endParaRPr kumimoji="1" lang="ja-JP" altLang="en-US" sz="24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四月底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五月初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五月中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9332666" y="4049764"/>
            <a:ext cx="3920595" cy="1712210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題目擬定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UI </a:t>
            </a:r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設計初稿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後台建立</a:t>
            </a:r>
            <a:endParaRPr kumimoji="1"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9332666" y="6264692"/>
            <a:ext cx="5844382" cy="2029939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strike="sngStrike" dirty="0">
                <a:latin typeface="Senobi Gothic" charset="-128"/>
                <a:ea typeface="Senobi Gothic" charset="-128"/>
                <a:cs typeface="Senobi Gothic" charset="-128"/>
              </a:rPr>
              <a:t>建立留言板</a:t>
            </a:r>
            <a:endParaRPr lang="en-US" altLang="zh-TW" strike="sngStrike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建立加入其他魔法少女心理測驗版本的功能</a:t>
            </a:r>
            <a:endParaRPr kumimoji="1" lang="ja-JP" altLang="en-US" dirty="0"/>
          </a:p>
        </p:txBody>
      </p:sp>
      <p:sp>
        <p:nvSpPr>
          <p:cNvPr id="17" name="Text Placeholder 22"/>
          <p:cNvSpPr>
            <a:spLocks noGrp="1"/>
          </p:cNvSpPr>
          <p:nvPr>
            <p:ph type="body" sz="quarter" idx="22"/>
          </p:nvPr>
        </p:nvSpPr>
        <p:spPr>
          <a:xfrm>
            <a:off x="6984995" y="9303985"/>
            <a:ext cx="1538142" cy="586241"/>
          </a:xfrm>
        </p:spPr>
        <p:txBody>
          <a:bodyPr/>
          <a:lstStyle/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五月底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9421018" y="9303985"/>
            <a:ext cx="6281710" cy="2181837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社群分享</a:t>
            </a:r>
            <a:endParaRPr kumimoji="1"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strike="sngStrike" dirty="0">
                <a:latin typeface="Senobi Gothic" charset="-128"/>
                <a:ea typeface="Senobi Gothic" charset="-128"/>
                <a:cs typeface="Senobi Gothic" charset="-128"/>
              </a:rPr>
              <a:t>前端動畫製作 （改為 </a:t>
            </a:r>
            <a:r>
              <a:rPr lang="en-US" altLang="zh-TW" strike="sngStrike" dirty="0" err="1">
                <a:latin typeface="Senobi Gothic" charset="-128"/>
                <a:ea typeface="Senobi Gothic" charset="-128"/>
                <a:cs typeface="Senobi Gothic" charset="-128"/>
              </a:rPr>
              <a:t>js</a:t>
            </a:r>
            <a:r>
              <a:rPr lang="en-US" altLang="zh-TW" strike="sngStrike" dirty="0">
                <a:latin typeface="Senobi Gothic" charset="-128"/>
                <a:ea typeface="Senobi Gothic" charset="-128"/>
                <a:cs typeface="Senobi Gothic" charset="-128"/>
              </a:rPr>
              <a:t> </a:t>
            </a:r>
            <a:r>
              <a:rPr lang="zh-TW" altLang="en-US" strike="sngStrike" dirty="0">
                <a:latin typeface="Senobi Gothic" charset="-128"/>
                <a:ea typeface="Senobi Gothic" charset="-128"/>
                <a:cs typeface="Senobi Gothic" charset="-128"/>
              </a:rPr>
              <a:t>呈現）</a:t>
            </a:r>
            <a:endParaRPr lang="en-US" altLang="zh-TW" strike="sngStrike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strike="sngStrike" dirty="0">
                <a:latin typeface="Senobi Gothic" charset="-128"/>
                <a:ea typeface="Senobi Gothic" charset="-128"/>
                <a:cs typeface="Senobi Gothic" charset="-128"/>
              </a:rPr>
              <a:t>後台分析</a:t>
            </a:r>
            <a:endParaRPr lang="en-US" altLang="zh-TW" strike="sngStrike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endParaRPr kumimoji="1"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endParaRPr kumimoji="1"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sp>
        <p:nvSpPr>
          <p:cNvPr id="4" name="橢圓 3"/>
          <p:cNvSpPr/>
          <p:nvPr/>
        </p:nvSpPr>
        <p:spPr>
          <a:xfrm>
            <a:off x="9020226" y="9383797"/>
            <a:ext cx="312440" cy="31244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p:sp>
        <p:nvSpPr>
          <p:cNvPr id="20" name="橢圓 19"/>
          <p:cNvSpPr/>
          <p:nvPr/>
        </p:nvSpPr>
        <p:spPr>
          <a:xfrm>
            <a:off x="9020226" y="7379756"/>
            <a:ext cx="312440" cy="31244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p:sp>
        <p:nvSpPr>
          <p:cNvPr id="21" name="橢圓 20"/>
          <p:cNvSpPr/>
          <p:nvPr/>
        </p:nvSpPr>
        <p:spPr>
          <a:xfrm>
            <a:off x="8999990" y="4978933"/>
            <a:ext cx="312440" cy="31244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p:sp>
        <p:nvSpPr>
          <p:cNvPr id="22" name="橢圓 21"/>
          <p:cNvSpPr/>
          <p:nvPr/>
        </p:nvSpPr>
        <p:spPr>
          <a:xfrm>
            <a:off x="9020226" y="2706681"/>
            <a:ext cx="312440" cy="31244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0638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147"/>
    </mc:Choice>
    <mc:Fallback xmlns="">
      <p:transition advTm="9147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92" b="13996"/>
          <a:stretch/>
        </p:blipFill>
        <p:spPr>
          <a:xfrm>
            <a:off x="8807450" y="8353980"/>
            <a:ext cx="8559800" cy="1609826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8" y="415310"/>
            <a:ext cx="7464017" cy="173313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47" y="2384133"/>
            <a:ext cx="7450668" cy="2612061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31" y="5234986"/>
            <a:ext cx="7464017" cy="4415555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7450" y="338090"/>
            <a:ext cx="8559800" cy="809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216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呂承諺</a:t>
            </a:r>
            <a:endParaRPr kumimoji="1"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謝明希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劉力瑄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熊佳盈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ja-JP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版本控管</a:t>
            </a:r>
            <a:endParaRPr lang="en-US" altLang="ja-JP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ja-JP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github</a:t>
            </a: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master branch</a:t>
            </a:r>
            <a:r>
              <a:rPr lang="ja-JP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</a:t>
            </a:r>
            <a:endParaRPr lang="en-US" altLang="ja-JP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conflict solver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issue manager</a:t>
            </a:r>
            <a:endParaRPr kumimoji="1"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問題內容產出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問題物件匯入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前端頁面製作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含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HTML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CSS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VIEWS)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index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question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fontScale="77500" lnSpcReduction="20000"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魔杖圖片繪製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魔法少女圖片繪製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魔杖及魔法少女物件匯入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前端頁面製作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含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HTML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CSS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VIEWS)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menu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wand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result</a:t>
            </a:r>
            <a:endParaRPr kumimoji="1"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Admin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Model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login</a:t>
            </a:r>
            <a:r>
              <a:rPr lang="ja-JP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logout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ja-JP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regist</a:t>
            </a:r>
            <a:endParaRPr lang="en-US" altLang="ja-JP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ja-JP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社群網站登入</a:t>
            </a:r>
            <a:endParaRPr kumimoji="1"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38112" y="3529707"/>
            <a:ext cx="5111750" cy="3018343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自評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分工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  <a:cs typeface="经典美黑繁" panose="02010609000101010101" pitchFamily="49" charset="-122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2788785" y="7539908"/>
            <a:ext cx="4372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1100" dirty="0"/>
              <a:t>這次的小組作業學到了很多東西，也知道自己還有很多不足之處</a:t>
            </a:r>
            <a:endParaRPr kumimoji="1" lang="en-US" altLang="zh-TW" sz="1100" dirty="0"/>
          </a:p>
          <a:p>
            <a:pPr algn="r"/>
            <a:r>
              <a:rPr kumimoji="1" lang="zh-TW" altLang="en-US" sz="1100" dirty="0"/>
              <a:t>希望之後可以善用這次的經驗</a:t>
            </a:r>
          </a:p>
        </p:txBody>
      </p:sp>
      <p:sp>
        <p:nvSpPr>
          <p:cNvPr id="23" name="文字方塊 22"/>
          <p:cNvSpPr txBox="1"/>
          <p:nvPr/>
        </p:nvSpPr>
        <p:spPr>
          <a:xfrm>
            <a:off x="2788785" y="4220215"/>
            <a:ext cx="4372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2000" dirty="0"/>
              <a:t>自評分數：</a:t>
            </a:r>
            <a:r>
              <a:rPr kumimoji="1" lang="en-US" altLang="zh-TW" sz="2000" dirty="0"/>
              <a:t>92</a:t>
            </a:r>
            <a:endParaRPr kumimoji="1" lang="zh-TW" altLang="en-US" sz="2000" dirty="0"/>
          </a:p>
        </p:txBody>
      </p:sp>
      <p:sp>
        <p:nvSpPr>
          <p:cNvPr id="25" name="文字方塊 24"/>
          <p:cNvSpPr txBox="1"/>
          <p:nvPr/>
        </p:nvSpPr>
        <p:spPr>
          <a:xfrm>
            <a:off x="2785126" y="7970795"/>
            <a:ext cx="4372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2000" dirty="0"/>
              <a:t>自評分數：</a:t>
            </a:r>
            <a:r>
              <a:rPr kumimoji="1" lang="en-US" altLang="zh-TW" sz="2000" dirty="0"/>
              <a:t>95</a:t>
            </a:r>
            <a:endParaRPr kumimoji="1" lang="zh-TW" altLang="en-US" sz="2000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2788785" y="2418225"/>
            <a:ext cx="4372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2000" dirty="0"/>
              <a:t>自評分數：</a:t>
            </a:r>
            <a:r>
              <a:rPr kumimoji="1" lang="en-US" altLang="zh-TW" sz="2000" dirty="0"/>
              <a:t>97</a:t>
            </a:r>
            <a:endParaRPr kumimoji="1" lang="zh-TW" altLang="en-US" sz="2000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2785126" y="6168805"/>
            <a:ext cx="4372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2000" dirty="0"/>
              <a:t>自評分數：</a:t>
            </a:r>
            <a:r>
              <a:rPr kumimoji="1" lang="en-US" altLang="zh-TW" sz="2000" dirty="0"/>
              <a:t>92</a:t>
            </a:r>
            <a:endParaRPr kumimoji="1" lang="zh-TW" altLang="en-US" sz="2000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2785126" y="5737918"/>
            <a:ext cx="4372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1100" dirty="0"/>
              <a:t>稍微會一點點</a:t>
            </a:r>
            <a:r>
              <a:rPr kumimoji="1" lang="en-US" altLang="zh-TW" sz="1100" dirty="0"/>
              <a:t>GITHUB</a:t>
            </a:r>
            <a:r>
              <a:rPr kumimoji="1" lang="zh-TW" altLang="en-US" sz="1100" dirty="0"/>
              <a:t>基本操作了，雖然每次還是很緊張</a:t>
            </a:r>
            <a:endParaRPr kumimoji="1" lang="en-US" altLang="zh-TW" sz="1100" dirty="0"/>
          </a:p>
          <a:p>
            <a:pPr algn="r"/>
            <a:r>
              <a:rPr kumimoji="1" lang="zh-TW" altLang="en-US" sz="1100" dirty="0"/>
              <a:t>玩動畫跟版型很開心</a:t>
            </a:r>
          </a:p>
        </p:txBody>
      </p:sp>
      <p:sp>
        <p:nvSpPr>
          <p:cNvPr id="29" name="文字方塊 28"/>
          <p:cNvSpPr txBox="1"/>
          <p:nvPr/>
        </p:nvSpPr>
        <p:spPr>
          <a:xfrm>
            <a:off x="2785126" y="3820105"/>
            <a:ext cx="4372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1100" dirty="0"/>
              <a:t>學習到了網頁畫面製作的基本</a:t>
            </a:r>
            <a:endParaRPr kumimoji="1" lang="en-US" altLang="zh-TW" sz="1100" dirty="0"/>
          </a:p>
          <a:p>
            <a:pPr algn="r"/>
            <a:r>
              <a:rPr kumimoji="1" lang="zh-TW" altLang="en-US" sz="1100" dirty="0"/>
              <a:t>希望下次可以更有意識地操作程式碼</a:t>
            </a:r>
          </a:p>
        </p:txBody>
      </p:sp>
      <p:sp>
        <p:nvSpPr>
          <p:cNvPr id="30" name="文字方塊 29"/>
          <p:cNvSpPr txBox="1"/>
          <p:nvPr/>
        </p:nvSpPr>
        <p:spPr>
          <a:xfrm>
            <a:off x="2785126" y="2018115"/>
            <a:ext cx="4372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1100" dirty="0"/>
              <a:t>第一次學著帶團隊，在實際的開會後發現還有些我沒能事先想到的地方，團隊溝通上也有需要再多加練習，是一個不錯的經驗</a:t>
            </a:r>
          </a:p>
        </p:txBody>
      </p:sp>
    </p:spTree>
    <p:extLst>
      <p:ext uri="{BB962C8B-B14F-4D97-AF65-F5344CB8AC3E}">
        <p14:creationId xmlns:p14="http://schemas.microsoft.com/office/powerpoint/2010/main" val="1884592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544"/>
    </mc:Choice>
    <mc:Fallback xmlns="">
      <p:transition advTm="7544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網站架構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ja-JP" dirty="0"/>
              <a:t>SEARCH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4401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95"/>
    </mc:Choice>
    <mc:Fallback xmlns="">
      <p:transition advTm="5495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243840" y="6338253"/>
            <a:ext cx="19370040" cy="394716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245201" y="2775964"/>
            <a:ext cx="3592007" cy="569418"/>
          </a:xfrm>
        </p:spPr>
        <p:txBody>
          <a:bodyPr>
            <a:normAutofit/>
          </a:bodyPr>
          <a:lstStyle/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點網頁主視覺，進入</a:t>
            </a:r>
            <a:r>
              <a:rPr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登入</a:t>
            </a:r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頁面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-2203450" y="360831"/>
            <a:ext cx="5724525" cy="2048004"/>
          </a:xfrm>
        </p:spPr>
        <p:txBody>
          <a:bodyPr>
            <a:normAutofit/>
          </a:bodyPr>
          <a:lstStyle/>
          <a:p>
            <a:r>
              <a:rPr lang="zh-TW" altLang="en-US" sz="6000" dirty="0">
                <a:latin typeface="Senobi Gothic" charset="-128"/>
                <a:ea typeface="Senobi Gothic" charset="-128"/>
                <a:cs typeface="Senobi Gothic" charset="-128"/>
              </a:rPr>
              <a:t>使用流程</a:t>
            </a:r>
            <a:endParaRPr kumimoji="1" lang="ja-JP" altLang="en-US" sz="60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14</a:t>
            </a:fld>
            <a:endParaRPr kumimoji="1" lang="ja-JP" altLang="en-US" dirty="0"/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5487085" y="2858384"/>
            <a:ext cx="4989546" cy="569418"/>
          </a:xfrm>
        </p:spPr>
        <p:txBody>
          <a:bodyPr>
            <a:noAutofit/>
          </a:bodyPr>
          <a:lstStyle/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進行測驗</a:t>
            </a:r>
            <a:endParaRPr kumimoji="1" lang="en-US" altLang="zh-TW" sz="1800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（</a:t>
            </a:r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透過選單運算受測者的</a:t>
            </a:r>
            <a:r>
              <a:rPr lang="zh-TW" altLang="en-US" sz="1800" dirty="0">
                <a:latin typeface="LingWai TC Medium" charset="-120"/>
                <a:ea typeface="LingWai TC Medium" charset="-120"/>
                <a:cs typeface="LingWai TC Medium" charset="-120"/>
              </a:rPr>
              <a:t>絕望</a:t>
            </a:r>
            <a:r>
              <a:rPr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指數</a:t>
            </a:r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以及</a:t>
            </a:r>
            <a:r>
              <a:rPr lang="zh-TW" altLang="en-US" sz="1800" dirty="0">
                <a:latin typeface="LingWai TC Medium" charset="-120"/>
                <a:ea typeface="LingWai TC Medium" charset="-120"/>
                <a:cs typeface="LingWai TC Medium" charset="-120"/>
              </a:rPr>
              <a:t>絕望</a:t>
            </a:r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類型）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9238381" y="4982836"/>
            <a:ext cx="3459592" cy="569418"/>
          </a:xfrm>
        </p:spPr>
        <p:txBody>
          <a:bodyPr>
            <a:normAutofit/>
          </a:bodyPr>
          <a:lstStyle/>
          <a:p>
            <a:r>
              <a:rPr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送出選單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11505736" y="2528290"/>
            <a:ext cx="4766296" cy="1229606"/>
          </a:xfrm>
        </p:spPr>
        <p:txBody>
          <a:bodyPr>
            <a:normAutofit/>
          </a:bodyPr>
          <a:lstStyle/>
          <a:p>
            <a:r>
              <a:rPr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顯示魔杖畫面，點選魔杖得到測驗結果</a:t>
            </a:r>
            <a:endParaRPr lang="en-US" altLang="zh-TW" sz="1800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（得知自己為何種魔法少女）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15360749" y="4411200"/>
            <a:ext cx="3459592" cy="569418"/>
          </a:xfrm>
        </p:spPr>
        <p:txBody>
          <a:bodyPr>
            <a:normAutofit/>
          </a:bodyPr>
          <a:lstStyle/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一鍵分享 </a:t>
            </a:r>
            <a:r>
              <a:rPr kumimoji="1" lang="en-US" altLang="zh-TW" sz="1800" dirty="0">
                <a:latin typeface="Senobi Gothic" charset="-128"/>
                <a:ea typeface="Senobi Gothic" charset="-128"/>
                <a:cs typeface="Senobi Gothic" charset="-128"/>
              </a:rPr>
              <a:t>FB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245201" y="3138242"/>
            <a:ext cx="3592007" cy="569418"/>
          </a:xfrm>
        </p:spPr>
        <p:txBody>
          <a:bodyPr>
            <a:normAutofit/>
          </a:bodyPr>
          <a:lstStyle/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一般登入</a:t>
            </a:r>
            <a:r>
              <a:rPr kumimoji="1" lang="en-US" altLang="zh-TW" sz="1800" dirty="0">
                <a:latin typeface="Senobi Gothic" charset="-128"/>
                <a:ea typeface="Senobi Gothic" charset="-128"/>
                <a:cs typeface="Senobi Gothic" charset="-128"/>
              </a:rPr>
              <a:t>/FB</a:t>
            </a:r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登入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2945330" y="4982836"/>
            <a:ext cx="3592007" cy="569418"/>
          </a:xfrm>
        </p:spPr>
        <p:txBody>
          <a:bodyPr>
            <a:normAutofit/>
          </a:bodyPr>
          <a:lstStyle/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  透過選單選擇要進行的心理測驗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" t="13893" b="9438"/>
          <a:stretch/>
        </p:blipFill>
        <p:spPr>
          <a:xfrm>
            <a:off x="10513962" y="7474518"/>
            <a:ext cx="3050348" cy="1909279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" t="13571" r="4272" b="11463"/>
          <a:stretch/>
        </p:blipFill>
        <p:spPr>
          <a:xfrm>
            <a:off x="13706662" y="7474518"/>
            <a:ext cx="2978769" cy="192743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9" t="13651" r="6726" b="16251"/>
          <a:stretch/>
        </p:blipFill>
        <p:spPr>
          <a:xfrm>
            <a:off x="7422565" y="7489757"/>
            <a:ext cx="2963362" cy="190928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9" r="18190"/>
          <a:stretch/>
        </p:blipFill>
        <p:spPr>
          <a:xfrm>
            <a:off x="4156264" y="7504997"/>
            <a:ext cx="3139440" cy="190928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7" r="10540"/>
          <a:stretch/>
        </p:blipFill>
        <p:spPr>
          <a:xfrm>
            <a:off x="1198142" y="7504997"/>
            <a:ext cx="2840457" cy="189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84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4071"/>
    </mc:Choice>
    <mc:Fallback xmlns="">
      <p:transition advTm="1407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15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起始頁面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主視覺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特效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介紹文字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點按登入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sz="quarter" idx="15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4" r="54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548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16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登入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註冊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OR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註冊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" r="7373" b="1746"/>
          <a:stretch/>
        </p:blipFill>
        <p:spPr/>
      </p:pic>
    </p:spTree>
    <p:extLst>
      <p:ext uri="{BB962C8B-B14F-4D97-AF65-F5344CB8AC3E}">
        <p14:creationId xmlns:p14="http://schemas.microsoft.com/office/powerpoint/2010/main" val="369138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17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測驗選單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測驗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MENU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測驗數目可以新增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版面配置區 5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0" t="14876" r="1959" b="12806"/>
          <a:stretch/>
        </p:blipFill>
        <p:spPr>
          <a:xfrm>
            <a:off x="2607711" y="2954912"/>
            <a:ext cx="6775136" cy="4209274"/>
          </a:xfrm>
        </p:spPr>
      </p:pic>
    </p:spTree>
    <p:extLst>
      <p:ext uri="{BB962C8B-B14F-4D97-AF65-F5344CB8AC3E}">
        <p14:creationId xmlns:p14="http://schemas.microsoft.com/office/powerpoint/2010/main" val="3962131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18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測驗進行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測驗表單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送出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版面配置區 5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9" r="1275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29120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19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獲得魔杖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魔杖的圖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點按圖示進入詳細說明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版面配置區 5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7" t="14556" b="10840"/>
          <a:stretch/>
        </p:blipFill>
        <p:spPr/>
      </p:pic>
    </p:spTree>
    <p:extLst>
      <p:ext uri="{BB962C8B-B14F-4D97-AF65-F5344CB8AC3E}">
        <p14:creationId xmlns:p14="http://schemas.microsoft.com/office/powerpoint/2010/main" val="295270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>
                <a:latin typeface="Senobi Gothic" charset="-128"/>
                <a:ea typeface="Senobi Gothic" charset="-128"/>
                <a:cs typeface="Senobi Gothic" charset="-128"/>
              </a:rPr>
              <a:t>組員介紹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ja-JP" dirty="0"/>
              <a:t>SEARCH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5764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95"/>
    </mc:Choice>
    <mc:Fallback xmlns="">
      <p:transition advTm="549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20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測驗結果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你成為的是哪種魔法少女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滑鼠是你的魔杖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分享至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FB</a:t>
            </a:r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63" r="2485" b="10978"/>
          <a:stretch/>
        </p:blipFill>
        <p:spPr/>
      </p:pic>
    </p:spTree>
    <p:extLst>
      <p:ext uri="{BB962C8B-B14F-4D97-AF65-F5344CB8AC3E}">
        <p14:creationId xmlns:p14="http://schemas.microsoft.com/office/powerpoint/2010/main" val="3950311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Thank you for watching!</a:t>
            </a:r>
            <a:endParaRPr kumimoji="1" lang="ja-JP" alt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Any questions?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34145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544"/>
    </mc:Choice>
    <mc:Fallback xmlns="">
      <p:transition advTm="1354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3351" y="1398589"/>
            <a:ext cx="6741582" cy="3648420"/>
          </a:xfrm>
        </p:spPr>
        <p:txBody>
          <a:bodyPr/>
          <a:lstStyle/>
          <a:p>
            <a:r>
              <a:rPr lang="zh-TW" altLang="en-US" sz="6600" dirty="0">
                <a:latin typeface="Senobi Gothic" charset="-128"/>
                <a:ea typeface="Senobi Gothic" charset="-128"/>
                <a:cs typeface="Senobi Gothic" charset="-128"/>
              </a:rPr>
              <a:t>呂承諺</a:t>
            </a: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	</a:t>
            </a:r>
            <a:r>
              <a:rPr kumimoji="1" lang="zh-TW" altLang="en-US" sz="2400" dirty="0">
                <a:latin typeface="Senobi Gothic" charset="-128"/>
                <a:ea typeface="Senobi Gothic" charset="-128"/>
                <a:cs typeface="Senobi Gothic" charset="-128"/>
              </a:rPr>
              <a:t>四資管二 </a:t>
            </a:r>
            <a:r>
              <a:rPr kumimoji="1" lang="en-US" altLang="zh-TW" sz="2400" dirty="0">
                <a:latin typeface="Senobi Gothic" charset="-128"/>
                <a:ea typeface="Senobi Gothic" charset="-128"/>
                <a:cs typeface="Senobi Gothic" charset="-128"/>
              </a:rPr>
              <a:t>B10509002</a:t>
            </a:r>
            <a:endParaRPr kumimoji="1" lang="ja-JP" altLang="en-US" sz="24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 err="1">
                <a:latin typeface="Senobi Gothic" charset="-128"/>
                <a:ea typeface="Senobi Gothic" charset="-128"/>
                <a:cs typeface="Senobi Gothic" charset="-128"/>
              </a:rPr>
              <a:t>Github</a:t>
            </a:r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: killua4564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FB: Cheng Yan</a:t>
            </a:r>
            <a:endParaRPr kumimoji="1" lang="en-US" altLang="ja-JP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lang="en-US" altLang="zh-TW" dirty="0" err="1">
                <a:latin typeface="Senobi Gothic" charset="-128"/>
                <a:ea typeface="Senobi Gothic" charset="-128"/>
                <a:cs typeface="Senobi Gothic" charset="-128"/>
              </a:rPr>
              <a:t>plurk</a:t>
            </a: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: Killua4564</a:t>
            </a:r>
          </a:p>
          <a:p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telegram: Killua4564</a:t>
            </a:r>
          </a:p>
          <a:p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Email: turtle20953809@gmail.com</a:t>
            </a:r>
          </a:p>
          <a:p>
            <a:endParaRPr kumimoji="1" lang="ja-JP" altLang="en-US" dirty="0"/>
          </a:p>
        </p:txBody>
      </p:sp>
      <p:pic>
        <p:nvPicPr>
          <p:cNvPr id="10" name="圖片預留位置 9">
            <a:extLst>
              <a:ext uri="{FF2B5EF4-FFF2-40B4-BE49-F238E27FC236}">
                <a16:creationId xmlns:a16="http://schemas.microsoft.com/office/drawing/2014/main" id="{F55AF15F-66F5-FB4D-A6F4-521A5080E4C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1" b="6991"/>
          <a:stretch>
            <a:fillRect/>
          </a:stretch>
        </p:blipFill>
        <p:spPr>
          <a:xfrm>
            <a:off x="10674626" y="1398589"/>
            <a:ext cx="6208920" cy="5340770"/>
          </a:xfrm>
        </p:spPr>
      </p:pic>
    </p:spTree>
    <p:extLst>
      <p:ext uri="{BB962C8B-B14F-4D97-AF65-F5344CB8AC3E}">
        <p14:creationId xmlns:p14="http://schemas.microsoft.com/office/powerpoint/2010/main" val="122078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869"/>
    </mc:Choice>
    <mc:Fallback xmlns="">
      <p:transition advTm="386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4</a:t>
            </a:fld>
            <a:endParaRPr kumimoji="1" lang="ja-JP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3351" y="1398589"/>
            <a:ext cx="6741582" cy="3648420"/>
          </a:xfrm>
        </p:spPr>
        <p:txBody>
          <a:bodyPr/>
          <a:lstStyle/>
          <a:p>
            <a:r>
              <a:rPr lang="zh-TW" altLang="en-US" sz="6600" dirty="0">
                <a:latin typeface="Senobi Gothic" charset="-128"/>
                <a:ea typeface="Senobi Gothic" charset="-128"/>
                <a:cs typeface="Senobi Gothic" charset="-128"/>
              </a:rPr>
              <a:t>劉力瑄 </a:t>
            </a:r>
            <a:r>
              <a:rPr kumimoji="1" lang="zh-TW" altLang="en-US" sz="2400" dirty="0">
                <a:latin typeface="Senobi Gothic" charset="-128"/>
                <a:ea typeface="Senobi Gothic" charset="-128"/>
                <a:cs typeface="Senobi Gothic" charset="-128"/>
              </a:rPr>
              <a:t>四資管二 </a:t>
            </a:r>
            <a:r>
              <a:rPr kumimoji="1" lang="en-US" altLang="zh-TW" sz="2400" dirty="0">
                <a:latin typeface="Senobi Gothic" charset="-128"/>
                <a:ea typeface="Senobi Gothic" charset="-128"/>
                <a:cs typeface="Senobi Gothic" charset="-128"/>
              </a:rPr>
              <a:t>B10533018</a:t>
            </a:r>
            <a:endParaRPr kumimoji="1" lang="ja-JP" altLang="en-US" sz="24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Github:a9630121a9630121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興趣是在地上打滾，擅長發抖。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59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036" b="7036"/>
          <a:stretch>
            <a:fillRect/>
          </a:stretch>
        </p:blipFill>
        <p:spPr>
          <a:xfrm>
            <a:off x="9318625" y="-137160"/>
            <a:ext cx="8969376" cy="7715250"/>
          </a:xfrm>
        </p:spPr>
      </p:pic>
    </p:spTree>
    <p:extLst>
      <p:ext uri="{BB962C8B-B14F-4D97-AF65-F5344CB8AC3E}">
        <p14:creationId xmlns:p14="http://schemas.microsoft.com/office/powerpoint/2010/main" val="71249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869"/>
    </mc:Choice>
    <mc:Fallback xmlns="">
      <p:transition advTm="386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5</a:t>
            </a:fld>
            <a:endParaRPr kumimoji="1" lang="ja-JP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3351" y="1398589"/>
            <a:ext cx="6741582" cy="3648420"/>
          </a:xfrm>
        </p:spPr>
        <p:txBody>
          <a:bodyPr/>
          <a:lstStyle/>
          <a:p>
            <a:r>
              <a:rPr lang="zh-TW" altLang="en-US" sz="6600" dirty="0">
                <a:latin typeface="Senobi Gothic" charset="-128"/>
                <a:ea typeface="Senobi Gothic" charset="-128"/>
                <a:cs typeface="Senobi Gothic" charset="-128"/>
              </a:rPr>
              <a:t>熊佳盈</a:t>
            </a: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	</a:t>
            </a:r>
            <a:r>
              <a:rPr kumimoji="1" lang="zh-TW" altLang="en-US" sz="2400" dirty="0">
                <a:latin typeface="Senobi Gothic" charset="-128"/>
                <a:ea typeface="Senobi Gothic" charset="-128"/>
                <a:cs typeface="Senobi Gothic" charset="-128"/>
              </a:rPr>
              <a:t>四資管二 </a:t>
            </a:r>
            <a:r>
              <a:rPr kumimoji="1" lang="en-US" altLang="zh-TW" sz="2400" dirty="0">
                <a:latin typeface="Senobi Gothic" charset="-128"/>
                <a:ea typeface="Senobi Gothic" charset="-128"/>
                <a:cs typeface="Senobi Gothic" charset="-128"/>
              </a:rPr>
              <a:t>B10509010</a:t>
            </a:r>
            <a:endParaRPr kumimoji="1" lang="ja-JP" altLang="en-US" sz="24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Github:kuma0923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有用的東西懂得不多，沒用的東西倒是知道不少</a:t>
            </a:r>
            <a:endParaRPr kumimoji="1" lang="en-US" altLang="ja-JP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pic>
        <p:nvPicPr>
          <p:cNvPr id="4" name="圖片版面配置區 3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1" b="69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9589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869"/>
    </mc:Choice>
    <mc:Fallback xmlns="">
      <p:transition advTm="386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6</a:t>
            </a:fld>
            <a:endParaRPr kumimoji="1" lang="ja-JP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3351" y="1398589"/>
            <a:ext cx="6741582" cy="3648420"/>
          </a:xfrm>
        </p:spPr>
        <p:txBody>
          <a:bodyPr/>
          <a:lstStyle/>
          <a:p>
            <a:r>
              <a:rPr kumimoji="1" lang="zh-TW" altLang="en-US" sz="6600" dirty="0">
                <a:latin typeface="Senobi Gothic" charset="-128"/>
                <a:ea typeface="Senobi Gothic" charset="-128"/>
                <a:cs typeface="Senobi Gothic" charset="-128"/>
              </a:rPr>
              <a:t>謝明希</a:t>
            </a: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	</a:t>
            </a:r>
            <a:r>
              <a:rPr kumimoji="1" lang="zh-TW" altLang="en-US" sz="2400" dirty="0">
                <a:latin typeface="Senobi Gothic" charset="-128"/>
                <a:ea typeface="Senobi Gothic" charset="-128"/>
                <a:cs typeface="Senobi Gothic" charset="-128"/>
              </a:rPr>
              <a:t>四資管二 </a:t>
            </a:r>
            <a:r>
              <a:rPr kumimoji="1" lang="en-US" altLang="zh-TW" sz="2400" dirty="0">
                <a:latin typeface="Senobi Gothic" charset="-128"/>
                <a:ea typeface="Senobi Gothic" charset="-128"/>
                <a:cs typeface="Senobi Gothic" charset="-128"/>
              </a:rPr>
              <a:t>B10533012</a:t>
            </a:r>
            <a:endParaRPr kumimoji="1" lang="ja-JP" altLang="en-US" sz="24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 err="1">
                <a:latin typeface="Senobi Gothic" charset="-128"/>
                <a:ea typeface="Senobi Gothic" charset="-128"/>
                <a:cs typeface="Senobi Gothic" charset="-128"/>
              </a:rPr>
              <a:t>Github:</a:t>
            </a:r>
            <a:r>
              <a:rPr lang="en-US" altLang="zh-TW" dirty="0" err="1">
                <a:latin typeface="Senobi Gothic" charset="-128"/>
                <a:ea typeface="Senobi Gothic" charset="-128"/>
                <a:cs typeface="Senobi Gothic" charset="-128"/>
              </a:rPr>
              <a:t>FormyHarmony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FB: https://</a:t>
            </a:r>
            <a:r>
              <a:rPr lang="en-US" altLang="ja-JP" dirty="0" err="1">
                <a:latin typeface="Senobi Gothic" charset="-128"/>
                <a:ea typeface="Senobi Gothic" charset="-128"/>
                <a:cs typeface="Senobi Gothic" charset="-128"/>
              </a:rPr>
              <a:t>www.facebook.com</a:t>
            </a:r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/</a:t>
            </a:r>
            <a:r>
              <a:rPr lang="en-US" altLang="ja-JP" dirty="0" err="1">
                <a:latin typeface="Senobi Gothic" charset="-128"/>
                <a:ea typeface="Senobi Gothic" charset="-128"/>
                <a:cs typeface="Senobi Gothic" charset="-128"/>
              </a:rPr>
              <a:t>fortheharmony</a:t>
            </a:r>
            <a:endParaRPr kumimoji="1" lang="en-US" altLang="ja-JP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夢想</a:t>
            </a: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:</a:t>
            </a:r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可以在世界各地做作品、策展，然後能理解所有的錯誤訊息，人類也好程式也好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1" b="69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789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869"/>
    </mc:Choice>
    <mc:Fallback xmlns="">
      <p:transition advTm="3869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開發目的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ja-JP" dirty="0"/>
              <a:t>SEARCH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2719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95"/>
    </mc:Choice>
    <mc:Fallback xmlns="">
      <p:transition advTm="5495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8</a:t>
            </a:fld>
            <a:endParaRPr kumimoji="1" lang="ja-JP" alt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080942" y="421293"/>
            <a:ext cx="8119241" cy="6110513"/>
          </a:xfrm>
        </p:spPr>
        <p:txBody>
          <a:bodyPr>
            <a:normAutofit/>
          </a:bodyPr>
          <a:lstStyle/>
          <a:p>
            <a:r>
              <a:rPr lang="zh-TW" altLang="en-US" sz="4400" dirty="0">
                <a:solidFill>
                  <a:schemeClr val="tx1"/>
                </a:solidFill>
                <a:latin typeface="Senobi Gothic" charset="-128"/>
                <a:ea typeface="Senobi Gothic" charset="-128"/>
                <a:cs typeface="Senobi Gothic" charset="-128"/>
              </a:rPr>
              <a:t>一個以</a:t>
            </a:r>
            <a:r>
              <a:rPr kumimoji="1" lang="zh-TW" altLang="en-US" sz="4400" dirty="0">
                <a:solidFill>
                  <a:schemeClr val="tx1"/>
                </a:solidFill>
                <a:latin typeface="Senobi Gothic" charset="-128"/>
                <a:ea typeface="Senobi Gothic" charset="-128"/>
                <a:cs typeface="Senobi Gothic" charset="-128"/>
              </a:rPr>
              <a:t>心理測驗為主的網頁</a:t>
            </a:r>
            <a:endParaRPr kumimoji="1" lang="ja-JP" altLang="en-US" sz="4400" dirty="0">
              <a:solidFill>
                <a:schemeClr val="tx1"/>
              </a:solidFill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9727324" y="4034971"/>
            <a:ext cx="8224125" cy="3051630"/>
          </a:xfrm>
        </p:spPr>
        <p:txBody>
          <a:bodyPr>
            <a:noAutofit/>
          </a:bodyPr>
          <a:lstStyle/>
          <a:p>
            <a:r>
              <a:rPr kumimoji="1" lang="zh-TW" altLang="en-US" sz="2800" dirty="0">
                <a:latin typeface="Senobi Gothic" charset="-128"/>
                <a:ea typeface="Senobi Gothic" charset="-128"/>
                <a:cs typeface="Senobi Gothic" charset="-128"/>
              </a:rPr>
              <a:t>透過簡單的心理測驗互動，劃分受測者的</a:t>
            </a:r>
            <a:r>
              <a:rPr lang="zh-TW" altLang="en-US" sz="3200" dirty="0">
                <a:latin typeface="LingWai TC Medium" charset="-120"/>
                <a:ea typeface="LingWai TC Medium" charset="-120"/>
                <a:cs typeface="LingWai TC Medium" charset="-120"/>
              </a:rPr>
              <a:t>絕望</a:t>
            </a:r>
            <a:r>
              <a:rPr lang="zh-TW" altLang="en-US" sz="2800" dirty="0">
                <a:latin typeface="Senobi Gothic" charset="-128"/>
                <a:ea typeface="Senobi Gothic" charset="-128"/>
                <a:cs typeface="Senobi Gothic" charset="-128"/>
              </a:rPr>
              <a:t>類型，並以此為憑依，賦予他們不同的</a:t>
            </a:r>
            <a:r>
              <a:rPr kumimoji="1" lang="zh-TW" altLang="en-US" sz="2800" dirty="0">
                <a:latin typeface="Senobi Gothic" charset="-128"/>
                <a:ea typeface="Senobi Gothic" charset="-128"/>
                <a:cs typeface="Senobi Gothic" charset="-128"/>
              </a:rPr>
              <a:t>魔法少女類別，體驗變成魔法少女的感覺（？ 並可分享至</a:t>
            </a:r>
            <a:r>
              <a:rPr kumimoji="1" lang="en-US" altLang="zh-TW" sz="2800" dirty="0">
                <a:latin typeface="Senobi Gothic" charset="-128"/>
                <a:ea typeface="Senobi Gothic" charset="-128"/>
                <a:cs typeface="Senobi Gothic" charset="-128"/>
              </a:rPr>
              <a:t> fb </a:t>
            </a:r>
            <a:r>
              <a:rPr lang="zh-TW" altLang="en-US" sz="2800" dirty="0">
                <a:latin typeface="Senobi Gothic" charset="-128"/>
                <a:ea typeface="Senobi Gothic" charset="-128"/>
                <a:cs typeface="Senobi Gothic" charset="-128"/>
              </a:rPr>
              <a:t>與朋友，讓我們能透過社群網站快速的搜集資料。</a:t>
            </a:r>
            <a:endParaRPr kumimoji="1" lang="ja-JP" altLang="en-US" sz="2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1275838" y="4414105"/>
            <a:ext cx="6617576" cy="1146681"/>
          </a:xfrm>
        </p:spPr>
        <p:txBody>
          <a:bodyPr/>
          <a:lstStyle/>
          <a:p>
            <a:r>
              <a:rPr lang="zh-TW" altLang="en-US" sz="4000" dirty="0">
                <a:solidFill>
                  <a:schemeClr val="bg1"/>
                </a:solidFill>
                <a:latin typeface="Senobi Gothic" charset="-128"/>
                <a:ea typeface="Senobi Gothic" charset="-128"/>
                <a:cs typeface="Senobi Gothic" charset="-128"/>
              </a:rPr>
              <a:t>從</a:t>
            </a:r>
            <a:r>
              <a:rPr lang="zh-TW" altLang="en-US" sz="4000" dirty="0">
                <a:solidFill>
                  <a:schemeClr val="bg1"/>
                </a:solidFill>
                <a:latin typeface="LingWai TC Medium" charset="-120"/>
                <a:ea typeface="LingWai TC Medium" charset="-120"/>
                <a:cs typeface="LingWai TC Medium" charset="-120"/>
              </a:rPr>
              <a:t>絕望</a:t>
            </a:r>
            <a:r>
              <a:rPr lang="zh-TW" altLang="en-US" sz="4000" dirty="0">
                <a:solidFill>
                  <a:schemeClr val="bg1"/>
                </a:solidFill>
                <a:latin typeface="Senobi Gothic" charset="-128"/>
                <a:ea typeface="Senobi Gothic" charset="-128"/>
                <a:cs typeface="Senobi Gothic" charset="-128"/>
              </a:rPr>
              <a:t>中誕生魔法少女</a:t>
            </a:r>
            <a:r>
              <a:rPr kumimoji="1" lang="zh-TW" altLang="en-US" sz="4000" dirty="0">
                <a:solidFill>
                  <a:schemeClr val="bg1"/>
                </a:solidFill>
                <a:latin typeface="Senobi Gothic" charset="-128"/>
                <a:ea typeface="Senobi Gothic" charset="-128"/>
                <a:cs typeface="Senobi Gothic" charset="-128"/>
              </a:rPr>
              <a:t>？</a:t>
            </a:r>
            <a:endParaRPr kumimoji="1" lang="ja-JP" altLang="en-US" sz="4000" dirty="0">
              <a:solidFill>
                <a:schemeClr val="bg1"/>
              </a:solidFill>
              <a:latin typeface="Senobi Gothic" charset="-128"/>
              <a:ea typeface="Senobi Gothic" charset="-128"/>
              <a:cs typeface="Senobi 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178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919"/>
    </mc:Choice>
    <mc:Fallback xmlns="">
      <p:transition advTm="391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開發進度規劃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ja-JP" dirty="0"/>
              <a:t>SEARCH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45502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95"/>
    </mc:Choice>
    <mc:Fallback xmlns="">
      <p:transition advTm="5495"/>
    </mc:Fallback>
  </mc:AlternateContent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7087</TotalTime>
  <Words>683</Words>
  <Application>Microsoft Macintosh PowerPoint</Application>
  <PresentationFormat>自訂</PresentationFormat>
  <Paragraphs>134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21</vt:i4>
      </vt:variant>
    </vt:vector>
  </HeadingPairs>
  <TitlesOfParts>
    <vt:vector size="34" baseType="lpstr">
      <vt:lpstr>经典美黑繁</vt:lpstr>
      <vt:lpstr>微軟正黑體</vt:lpstr>
      <vt:lpstr>Coo Hew</vt:lpstr>
      <vt:lpstr>Gidole</vt:lpstr>
      <vt:lpstr>LingWai TC Medium</vt:lpstr>
      <vt:lpstr>Senobi Gothic</vt:lpstr>
      <vt:lpstr>Spica Neue</vt:lpstr>
      <vt:lpstr>Spica Neue Bold</vt:lpstr>
      <vt:lpstr>游ゴシック</vt:lpstr>
      <vt:lpstr>Arial</vt:lpstr>
      <vt:lpstr>Wingdings</vt:lpstr>
      <vt:lpstr>Contents</vt:lpstr>
      <vt:lpstr>No Footer</vt:lpstr>
      <vt:lpstr>網頁製作期中簡報</vt:lpstr>
      <vt:lpstr>PowerPoint 簡報</vt:lpstr>
      <vt:lpstr>呂承諺 四資管二 B10509002</vt:lpstr>
      <vt:lpstr>劉力瑄 四資管二 B10533018</vt:lpstr>
      <vt:lpstr>熊佳盈 四資管二 B10509010</vt:lpstr>
      <vt:lpstr>謝明希 四資管二 B10533012</vt:lpstr>
      <vt:lpstr>PowerPoint 簡報</vt:lpstr>
      <vt:lpstr>一個以心理測驗為主的網頁</vt:lpstr>
      <vt:lpstr>PowerPoint 簡報</vt:lpstr>
      <vt:lpstr>進度規劃表</vt:lpstr>
      <vt:lpstr>PowerPoint 簡報</vt:lpstr>
      <vt:lpstr>自評/分工</vt:lpstr>
      <vt:lpstr>PowerPoint 簡報</vt:lpstr>
      <vt:lpstr>使用流程</vt:lpstr>
      <vt:lpstr>起始頁面</vt:lpstr>
      <vt:lpstr>登入/註冊</vt:lpstr>
      <vt:lpstr>測驗選單</vt:lpstr>
      <vt:lpstr>測驗進行</vt:lpstr>
      <vt:lpstr>獲得魔杖</vt:lpstr>
      <vt:lpstr>測驗結果</vt:lpstr>
      <vt:lpstr>Thank you for watching!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呂承諺</cp:lastModifiedBy>
  <cp:revision>304</cp:revision>
  <cp:lastPrinted>2018-06-10T16:31:34Z</cp:lastPrinted>
  <dcterms:created xsi:type="dcterms:W3CDTF">2016-10-08T14:15:50Z</dcterms:created>
  <dcterms:modified xsi:type="dcterms:W3CDTF">2018-06-11T01:05:49Z</dcterms:modified>
</cp:coreProperties>
</file>